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3" r:id="rId2"/>
    <p:sldId id="281" r:id="rId3"/>
    <p:sldId id="261" r:id="rId4"/>
    <p:sldId id="279" r:id="rId5"/>
    <p:sldId id="280" r:id="rId6"/>
    <p:sldId id="288" r:id="rId7"/>
    <p:sldId id="282" r:id="rId8"/>
    <p:sldId id="283" r:id="rId9"/>
    <p:sldId id="284" r:id="rId10"/>
    <p:sldId id="285" r:id="rId11"/>
    <p:sldId id="286" r:id="rId12"/>
    <p:sldId id="287" r:id="rId13"/>
    <p:sldId id="290" r:id="rId14"/>
    <p:sldId id="289" r:id="rId15"/>
    <p:sldId id="292" r:id="rId16"/>
    <p:sldId id="291" r:id="rId17"/>
    <p:sldId id="264" r:id="rId18"/>
    <p:sldId id="270" r:id="rId19"/>
    <p:sldId id="258" r:id="rId20"/>
    <p:sldId id="265" r:id="rId21"/>
    <p:sldId id="267" r:id="rId22"/>
    <p:sldId id="262" r:id="rId23"/>
    <p:sldId id="269" r:id="rId24"/>
    <p:sldId id="277" r:id="rId25"/>
    <p:sldId id="275" r:id="rId26"/>
    <p:sldId id="278" r:id="rId27"/>
    <p:sldId id="276" r:id="rId28"/>
    <p:sldId id="272" r:id="rId29"/>
    <p:sldId id="268" r:id="rId30"/>
    <p:sldId id="266" r:id="rId31"/>
    <p:sldId id="273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753" autoAdjust="0"/>
    <p:restoredTop sz="67685" autoAdjust="0"/>
  </p:normalViewPr>
  <p:slideViewPr>
    <p:cSldViewPr>
      <p:cViewPr>
        <p:scale>
          <a:sx n="75" d="100"/>
          <a:sy n="75" d="100"/>
        </p:scale>
        <p:origin x="-26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C7DDB-5984-41F0-B826-14ADA43722B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3464A8-98B3-431E-90E1-16B4B8C7AEB3}">
      <dgm:prSet phldrT="[文本]"/>
      <dgm:spPr/>
      <dgm:t>
        <a:bodyPr/>
        <a:lstStyle/>
        <a:p>
          <a:r>
            <a:rPr lang="zh-CN" altLang="en-US" dirty="0" smtClean="0"/>
            <a:t>获取软件</a:t>
          </a:r>
          <a:endParaRPr lang="zh-CN" altLang="en-US" dirty="0"/>
        </a:p>
      </dgm:t>
    </dgm:pt>
    <dgm:pt modelId="{2C568D2F-F51C-42FC-B477-56BAAA7F9213}" type="parTrans" cxnId="{AE44CA9C-A946-490C-88E7-4DDEA7715F8A}">
      <dgm:prSet/>
      <dgm:spPr/>
      <dgm:t>
        <a:bodyPr/>
        <a:lstStyle/>
        <a:p>
          <a:endParaRPr lang="zh-CN" altLang="en-US"/>
        </a:p>
      </dgm:t>
    </dgm:pt>
    <dgm:pt modelId="{EBCA76EA-A5D2-413C-AEEC-6CF40EE84FA5}" type="sibTrans" cxnId="{AE44CA9C-A946-490C-88E7-4DDEA7715F8A}">
      <dgm:prSet/>
      <dgm:spPr/>
      <dgm:t>
        <a:bodyPr/>
        <a:lstStyle/>
        <a:p>
          <a:endParaRPr lang="zh-CN" altLang="en-US"/>
        </a:p>
      </dgm:t>
    </dgm:pt>
    <dgm:pt modelId="{C8529AD7-D0B5-463D-9670-274739A13701}">
      <dgm:prSet phldrT="[文本]"/>
      <dgm:spPr/>
      <dgm:t>
        <a:bodyPr/>
        <a:lstStyle/>
        <a:p>
          <a:r>
            <a:rPr lang="zh-CN" altLang="en-US" dirty="0" smtClean="0"/>
            <a:t>软件安装部署</a:t>
          </a:r>
          <a:endParaRPr lang="zh-CN" altLang="en-US" dirty="0"/>
        </a:p>
      </dgm:t>
    </dgm:pt>
    <dgm:pt modelId="{4CBE30F0-B394-41F5-B0E8-3C3FF2E2C6BE}" type="parTrans" cxnId="{77785569-626B-4D6E-8FF6-42353FB6635F}">
      <dgm:prSet/>
      <dgm:spPr/>
      <dgm:t>
        <a:bodyPr/>
        <a:lstStyle/>
        <a:p>
          <a:endParaRPr lang="zh-CN" altLang="en-US"/>
        </a:p>
      </dgm:t>
    </dgm:pt>
    <dgm:pt modelId="{4DE8630E-9CC6-431A-A257-D7EEA357AFD6}" type="sibTrans" cxnId="{77785569-626B-4D6E-8FF6-42353FB6635F}">
      <dgm:prSet/>
      <dgm:spPr/>
      <dgm:t>
        <a:bodyPr/>
        <a:lstStyle/>
        <a:p>
          <a:endParaRPr lang="zh-CN" altLang="en-US"/>
        </a:p>
      </dgm:t>
    </dgm:pt>
    <dgm:pt modelId="{D0B7245A-8CFA-4280-A5B2-CE511C3EC5D1}">
      <dgm:prSet phldrT="[文本]"/>
      <dgm:spPr/>
      <dgm:t>
        <a:bodyPr/>
        <a:lstStyle/>
        <a:p>
          <a:r>
            <a:rPr lang="zh-CN" altLang="en-US" dirty="0" smtClean="0"/>
            <a:t>获取用户</a:t>
          </a:r>
          <a:r>
            <a:rPr lang="en-US" altLang="zh-CN" dirty="0" smtClean="0"/>
            <a:t>ID</a:t>
          </a:r>
          <a:endParaRPr lang="zh-CN" altLang="en-US" dirty="0"/>
        </a:p>
      </dgm:t>
    </dgm:pt>
    <dgm:pt modelId="{EE4FC1DD-A2E9-446B-BF8A-D39D19C836F9}" type="parTrans" cxnId="{748EA685-7A78-48E4-BAEB-70B7622CBA51}">
      <dgm:prSet/>
      <dgm:spPr/>
      <dgm:t>
        <a:bodyPr/>
        <a:lstStyle/>
        <a:p>
          <a:endParaRPr lang="zh-CN" altLang="en-US"/>
        </a:p>
      </dgm:t>
    </dgm:pt>
    <dgm:pt modelId="{2054F247-C2AA-4813-9F82-558963424D4C}" type="sibTrans" cxnId="{748EA685-7A78-48E4-BAEB-70B7622CBA51}">
      <dgm:prSet/>
      <dgm:spPr/>
      <dgm:t>
        <a:bodyPr/>
        <a:lstStyle/>
        <a:p>
          <a:endParaRPr lang="zh-CN" altLang="en-US"/>
        </a:p>
      </dgm:t>
    </dgm:pt>
    <dgm:pt modelId="{8DCDD221-E471-432D-BAAA-821C2E048B3F}">
      <dgm:prSet phldrT="[文本]"/>
      <dgm:spPr/>
      <dgm:t>
        <a:bodyPr/>
        <a:lstStyle/>
        <a:p>
          <a:r>
            <a:rPr lang="zh-CN" altLang="en-US" dirty="0" smtClean="0"/>
            <a:t>线下获取</a:t>
          </a:r>
          <a:endParaRPr lang="zh-CN" altLang="en-US" dirty="0"/>
        </a:p>
      </dgm:t>
    </dgm:pt>
    <dgm:pt modelId="{60EC6E9E-F032-4258-A81D-11886CE320EC}" type="parTrans" cxnId="{3FAAA466-2C2A-4303-B9CA-F6A1898ACEBC}">
      <dgm:prSet/>
      <dgm:spPr/>
      <dgm:t>
        <a:bodyPr/>
        <a:lstStyle/>
        <a:p>
          <a:endParaRPr lang="zh-CN" altLang="en-US"/>
        </a:p>
      </dgm:t>
    </dgm:pt>
    <dgm:pt modelId="{9D4C10E9-68E6-4E5F-AC1A-74D130CE856B}" type="sibTrans" cxnId="{3FAAA466-2C2A-4303-B9CA-F6A1898ACEBC}">
      <dgm:prSet/>
      <dgm:spPr/>
      <dgm:t>
        <a:bodyPr/>
        <a:lstStyle/>
        <a:p>
          <a:endParaRPr lang="zh-CN" altLang="en-US"/>
        </a:p>
      </dgm:t>
    </dgm:pt>
    <dgm:pt modelId="{F36460F3-666B-470B-9375-BA110B77E33D}">
      <dgm:prSet phldrT="[文本]"/>
      <dgm:spPr/>
      <dgm:t>
        <a:bodyPr/>
        <a:lstStyle/>
        <a:p>
          <a:r>
            <a:rPr lang="zh-CN" altLang="en-US" dirty="0" smtClean="0"/>
            <a:t>软件授权</a:t>
          </a:r>
          <a:endParaRPr lang="zh-CN" altLang="en-US" dirty="0"/>
        </a:p>
      </dgm:t>
    </dgm:pt>
    <dgm:pt modelId="{EAF34925-A800-4CF0-8E93-98560290015D}" type="parTrans" cxnId="{E57BA0FB-2B63-45C1-A5F0-7F2C643B93E8}">
      <dgm:prSet/>
      <dgm:spPr/>
      <dgm:t>
        <a:bodyPr/>
        <a:lstStyle/>
        <a:p>
          <a:endParaRPr lang="zh-CN" altLang="en-US"/>
        </a:p>
      </dgm:t>
    </dgm:pt>
    <dgm:pt modelId="{D91B5CAD-A76A-4D5D-A279-581C40B65048}" type="sibTrans" cxnId="{E57BA0FB-2B63-45C1-A5F0-7F2C643B93E8}">
      <dgm:prSet/>
      <dgm:spPr/>
      <dgm:t>
        <a:bodyPr/>
        <a:lstStyle/>
        <a:p>
          <a:endParaRPr lang="zh-CN" altLang="en-US"/>
        </a:p>
      </dgm:t>
    </dgm:pt>
    <dgm:pt modelId="{AA4D0D1C-C7D2-49E9-B464-A7AC9F813A69}">
      <dgm:prSet phldrT="[文本]"/>
      <dgm:spPr/>
      <dgm:t>
        <a:bodyPr/>
        <a:lstStyle/>
        <a:p>
          <a:r>
            <a:rPr lang="zh-CN" altLang="en-US" dirty="0" smtClean="0"/>
            <a:t>使用用户</a:t>
          </a:r>
          <a:r>
            <a:rPr lang="en-US" altLang="zh-CN" dirty="0" smtClean="0"/>
            <a:t>ID</a:t>
          </a:r>
          <a:r>
            <a:rPr lang="zh-CN" altLang="en-US" dirty="0" smtClean="0"/>
            <a:t>进行软件授权</a:t>
          </a:r>
          <a:endParaRPr lang="zh-CN" altLang="en-US" dirty="0"/>
        </a:p>
      </dgm:t>
    </dgm:pt>
    <dgm:pt modelId="{ABBEFF26-2D08-4B5B-B23C-6D1FBECD7F10}" type="parTrans" cxnId="{6BD6973C-D5DD-452C-8B56-153C889D1E69}">
      <dgm:prSet/>
      <dgm:spPr/>
      <dgm:t>
        <a:bodyPr/>
        <a:lstStyle/>
        <a:p>
          <a:endParaRPr lang="zh-CN" altLang="en-US"/>
        </a:p>
      </dgm:t>
    </dgm:pt>
    <dgm:pt modelId="{B28050C2-135B-487F-A7A1-E75179C8E4AF}" type="sibTrans" cxnId="{6BD6973C-D5DD-452C-8B56-153C889D1E69}">
      <dgm:prSet/>
      <dgm:spPr/>
      <dgm:t>
        <a:bodyPr/>
        <a:lstStyle/>
        <a:p>
          <a:endParaRPr lang="zh-CN" altLang="en-US"/>
        </a:p>
      </dgm:t>
    </dgm:pt>
    <dgm:pt modelId="{B6DC95DE-6FAF-44D0-A2DD-82DF9D8789B1}">
      <dgm:prSet phldrT="[文本]"/>
      <dgm:spPr/>
      <dgm:t>
        <a:bodyPr/>
        <a:lstStyle/>
        <a:p>
          <a:endParaRPr lang="zh-CN" altLang="en-US" dirty="0"/>
        </a:p>
      </dgm:t>
    </dgm:pt>
    <dgm:pt modelId="{99660BA1-9528-4598-B88B-953B8E1F7608}" type="parTrans" cxnId="{D10BC393-A82C-4E5B-9CFF-E7DF9E0FC167}">
      <dgm:prSet/>
      <dgm:spPr/>
      <dgm:t>
        <a:bodyPr/>
        <a:lstStyle/>
        <a:p>
          <a:endParaRPr lang="zh-CN" altLang="en-US"/>
        </a:p>
      </dgm:t>
    </dgm:pt>
    <dgm:pt modelId="{1DAFF7C6-E7E4-45CD-879D-5C909AB018AD}" type="sibTrans" cxnId="{D10BC393-A82C-4E5B-9CFF-E7DF9E0FC167}">
      <dgm:prSet/>
      <dgm:spPr/>
      <dgm:t>
        <a:bodyPr/>
        <a:lstStyle/>
        <a:p>
          <a:endParaRPr lang="zh-CN" altLang="en-US"/>
        </a:p>
      </dgm:t>
    </dgm:pt>
    <dgm:pt modelId="{1307CD80-D14D-4450-BB67-D60D0F59D32E}">
      <dgm:prSet phldrT="[文本]"/>
      <dgm:spPr/>
      <dgm:t>
        <a:bodyPr/>
        <a:lstStyle/>
        <a:p>
          <a:r>
            <a:rPr lang="zh-CN" altLang="en-US" dirty="0" smtClean="0"/>
            <a:t>试用软件</a:t>
          </a:r>
          <a:endParaRPr lang="zh-CN" altLang="en-US" dirty="0"/>
        </a:p>
      </dgm:t>
    </dgm:pt>
    <dgm:pt modelId="{AD2DB83F-AACD-4322-813C-5782863F9F4B}" type="parTrans" cxnId="{4E8A303B-32B1-435D-9B20-88F070A22E4C}">
      <dgm:prSet/>
      <dgm:spPr/>
      <dgm:t>
        <a:bodyPr/>
        <a:lstStyle/>
        <a:p>
          <a:endParaRPr lang="zh-CN" altLang="en-US"/>
        </a:p>
      </dgm:t>
    </dgm:pt>
    <dgm:pt modelId="{5A163AB8-CD29-4B5E-9FD3-9D14DD5ACC4D}" type="sibTrans" cxnId="{4E8A303B-32B1-435D-9B20-88F070A22E4C}">
      <dgm:prSet/>
      <dgm:spPr/>
      <dgm:t>
        <a:bodyPr/>
        <a:lstStyle/>
        <a:p>
          <a:endParaRPr lang="zh-CN" altLang="en-US"/>
        </a:p>
      </dgm:t>
    </dgm:pt>
    <dgm:pt modelId="{DC86CF1B-5E20-42D4-882A-1A7F027486DE}">
      <dgm:prSet phldrT="[文本]"/>
      <dgm:spPr/>
      <dgm:t>
        <a:bodyPr/>
        <a:lstStyle/>
        <a:p>
          <a:r>
            <a:rPr lang="zh-CN" altLang="en-US" dirty="0" smtClean="0"/>
            <a:t>提供用户信息和购买功能</a:t>
          </a:r>
          <a:endParaRPr lang="zh-CN" altLang="en-US" dirty="0"/>
        </a:p>
      </dgm:t>
    </dgm:pt>
    <dgm:pt modelId="{A62BC351-C108-48DD-B8A0-84149A884F93}" type="parTrans" cxnId="{96EFA058-E20D-4856-B90C-376B3BF0F2C6}">
      <dgm:prSet/>
      <dgm:spPr/>
      <dgm:t>
        <a:bodyPr/>
        <a:lstStyle/>
        <a:p>
          <a:endParaRPr lang="zh-CN" altLang="en-US"/>
        </a:p>
      </dgm:t>
    </dgm:pt>
    <dgm:pt modelId="{4750691C-4062-4EE9-BDE8-8877A6EC15AE}" type="sibTrans" cxnId="{96EFA058-E20D-4856-B90C-376B3BF0F2C6}">
      <dgm:prSet/>
      <dgm:spPr/>
      <dgm:t>
        <a:bodyPr/>
        <a:lstStyle/>
        <a:p>
          <a:endParaRPr lang="zh-CN" altLang="en-US"/>
        </a:p>
      </dgm:t>
    </dgm:pt>
    <dgm:pt modelId="{ED9334DB-D761-4143-B9C4-B5C31FF28F77}" type="pres">
      <dgm:prSet presAssocID="{D96C7DDB-5984-41F0-B826-14ADA43722B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E9D26FC-5F15-460B-BECF-9EE8E20C7BC2}" type="pres">
      <dgm:prSet presAssocID="{D96C7DDB-5984-41F0-B826-14ADA43722B0}" presName="tSp" presStyleCnt="0"/>
      <dgm:spPr/>
    </dgm:pt>
    <dgm:pt modelId="{78AC7C6A-7053-44E4-AED6-21C416B30C9E}" type="pres">
      <dgm:prSet presAssocID="{D96C7DDB-5984-41F0-B826-14ADA43722B0}" presName="bSp" presStyleCnt="0"/>
      <dgm:spPr/>
    </dgm:pt>
    <dgm:pt modelId="{61D2F934-A11A-4C2C-B798-10EB6EFF2ED3}" type="pres">
      <dgm:prSet presAssocID="{D96C7DDB-5984-41F0-B826-14ADA43722B0}" presName="process" presStyleCnt="0"/>
      <dgm:spPr/>
    </dgm:pt>
    <dgm:pt modelId="{D9BF2E21-96BE-46B7-B26A-8722EEA4038A}" type="pres">
      <dgm:prSet presAssocID="{063464A8-98B3-431E-90E1-16B4B8C7AEB3}" presName="composite1" presStyleCnt="0"/>
      <dgm:spPr/>
    </dgm:pt>
    <dgm:pt modelId="{DF281E07-198F-46BE-A658-1D34BA21515B}" type="pres">
      <dgm:prSet presAssocID="{063464A8-98B3-431E-90E1-16B4B8C7AEB3}" presName="dummyNode1" presStyleLbl="node1" presStyleIdx="0" presStyleCnt="3"/>
      <dgm:spPr/>
    </dgm:pt>
    <dgm:pt modelId="{00A8237B-01BB-43EF-862F-8D8AAC4574DA}" type="pres">
      <dgm:prSet presAssocID="{063464A8-98B3-431E-90E1-16B4B8C7AEB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515247-FE22-4893-AD45-92256DF22F47}" type="pres">
      <dgm:prSet presAssocID="{063464A8-98B3-431E-90E1-16B4B8C7AEB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4DCFC1-CC9F-411A-9627-BB7DF82153E8}" type="pres">
      <dgm:prSet presAssocID="{063464A8-98B3-431E-90E1-16B4B8C7AEB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5F9DA-9E69-486C-8FF3-CA525C8ACFFA}" type="pres">
      <dgm:prSet presAssocID="{063464A8-98B3-431E-90E1-16B4B8C7AEB3}" presName="connSite1" presStyleCnt="0"/>
      <dgm:spPr/>
    </dgm:pt>
    <dgm:pt modelId="{98F9666D-1D04-4AEE-B29C-994EB310336F}" type="pres">
      <dgm:prSet presAssocID="{EBCA76EA-A5D2-413C-AEEC-6CF40EE84FA5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A3ED8316-E477-4531-BA6F-4F8C0E67FC37}" type="pres">
      <dgm:prSet presAssocID="{D0B7245A-8CFA-4280-A5B2-CE511C3EC5D1}" presName="composite2" presStyleCnt="0"/>
      <dgm:spPr/>
    </dgm:pt>
    <dgm:pt modelId="{AD60D032-C50C-4AD9-8276-DD0D06B0AB86}" type="pres">
      <dgm:prSet presAssocID="{D0B7245A-8CFA-4280-A5B2-CE511C3EC5D1}" presName="dummyNode2" presStyleLbl="node1" presStyleIdx="0" presStyleCnt="3"/>
      <dgm:spPr/>
    </dgm:pt>
    <dgm:pt modelId="{A50A16C8-240F-44A3-A370-451AEC36C47A}" type="pres">
      <dgm:prSet presAssocID="{D0B7245A-8CFA-4280-A5B2-CE511C3EC5D1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9B88A4-B0E6-47D0-B10F-20DCC4EFB8CB}" type="pres">
      <dgm:prSet presAssocID="{D0B7245A-8CFA-4280-A5B2-CE511C3EC5D1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07ADBD-D58A-4471-8465-74CF19C4EEDF}" type="pres">
      <dgm:prSet presAssocID="{D0B7245A-8CFA-4280-A5B2-CE511C3EC5D1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429C4F-3C3B-470C-A5A0-C3C6A86F1C98}" type="pres">
      <dgm:prSet presAssocID="{D0B7245A-8CFA-4280-A5B2-CE511C3EC5D1}" presName="connSite2" presStyleCnt="0"/>
      <dgm:spPr/>
    </dgm:pt>
    <dgm:pt modelId="{B2E00113-AD54-4E1D-80E2-74ACD4D257CA}" type="pres">
      <dgm:prSet presAssocID="{2054F247-C2AA-4813-9F82-558963424D4C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7AF4AF7B-710A-4E4C-9F88-80CEAA37A8BA}" type="pres">
      <dgm:prSet presAssocID="{F36460F3-666B-470B-9375-BA110B77E33D}" presName="composite1" presStyleCnt="0"/>
      <dgm:spPr/>
    </dgm:pt>
    <dgm:pt modelId="{E6157C68-3969-42BA-8A83-E76A843BE02E}" type="pres">
      <dgm:prSet presAssocID="{F36460F3-666B-470B-9375-BA110B77E33D}" presName="dummyNode1" presStyleLbl="node1" presStyleIdx="1" presStyleCnt="3"/>
      <dgm:spPr/>
    </dgm:pt>
    <dgm:pt modelId="{1E0D1C18-88A7-4ECE-9CC8-27B0F3B44296}" type="pres">
      <dgm:prSet presAssocID="{F36460F3-666B-470B-9375-BA110B77E33D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5B4DDD-6FB0-4146-B5C8-D4AB5E9EA0A8}" type="pres">
      <dgm:prSet presAssocID="{F36460F3-666B-470B-9375-BA110B77E33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78C671-8AF4-4256-AE29-E8FC5A021C2E}" type="pres">
      <dgm:prSet presAssocID="{F36460F3-666B-470B-9375-BA110B77E33D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418C61-1AE5-4361-A4A3-F161613F3F10}" type="pres">
      <dgm:prSet presAssocID="{F36460F3-666B-470B-9375-BA110B77E33D}" presName="connSite1" presStyleCnt="0"/>
      <dgm:spPr/>
    </dgm:pt>
  </dgm:ptLst>
  <dgm:cxnLst>
    <dgm:cxn modelId="{D868D560-9620-4CC6-9E01-48858C2F5D95}" type="presOf" srcId="{1307CD80-D14D-4450-BB67-D60D0F59D32E}" destId="{00A8237B-01BB-43EF-862F-8D8AAC4574DA}" srcOrd="0" destOrd="1" presId="urn:microsoft.com/office/officeart/2005/8/layout/hProcess4"/>
    <dgm:cxn modelId="{96EFA058-E20D-4856-B90C-376B3BF0F2C6}" srcId="{D0B7245A-8CFA-4280-A5B2-CE511C3EC5D1}" destId="{DC86CF1B-5E20-42D4-882A-1A7F027486DE}" srcOrd="1" destOrd="0" parTransId="{A62BC351-C108-48DD-B8A0-84149A884F93}" sibTransId="{4750691C-4062-4EE9-BDE8-8877A6EC15AE}"/>
    <dgm:cxn modelId="{748EA685-7A78-48E4-BAEB-70B7622CBA51}" srcId="{D96C7DDB-5984-41F0-B826-14ADA43722B0}" destId="{D0B7245A-8CFA-4280-A5B2-CE511C3EC5D1}" srcOrd="1" destOrd="0" parTransId="{EE4FC1DD-A2E9-446B-BF8A-D39D19C836F9}" sibTransId="{2054F247-C2AA-4813-9F82-558963424D4C}"/>
    <dgm:cxn modelId="{D01BB2C3-2AFD-4788-9422-601A800867F2}" type="presOf" srcId="{DC86CF1B-5E20-42D4-882A-1A7F027486DE}" destId="{409B88A4-B0E6-47D0-B10F-20DCC4EFB8CB}" srcOrd="1" destOrd="1" presId="urn:microsoft.com/office/officeart/2005/8/layout/hProcess4"/>
    <dgm:cxn modelId="{4E8A303B-32B1-435D-9B20-88F070A22E4C}" srcId="{063464A8-98B3-431E-90E1-16B4B8C7AEB3}" destId="{1307CD80-D14D-4450-BB67-D60D0F59D32E}" srcOrd="1" destOrd="0" parTransId="{AD2DB83F-AACD-4322-813C-5782863F9F4B}" sibTransId="{5A163AB8-CD29-4B5E-9FD3-9D14DD5ACC4D}"/>
    <dgm:cxn modelId="{E27A4897-9474-41CB-9935-569ED0DA846E}" type="presOf" srcId="{EBCA76EA-A5D2-413C-AEEC-6CF40EE84FA5}" destId="{98F9666D-1D04-4AEE-B29C-994EB310336F}" srcOrd="0" destOrd="0" presId="urn:microsoft.com/office/officeart/2005/8/layout/hProcess4"/>
    <dgm:cxn modelId="{D10BC393-A82C-4E5B-9CFF-E7DF9E0FC167}" srcId="{063464A8-98B3-431E-90E1-16B4B8C7AEB3}" destId="{B6DC95DE-6FAF-44D0-A2DD-82DF9D8789B1}" srcOrd="2" destOrd="0" parTransId="{99660BA1-9528-4598-B88B-953B8E1F7608}" sibTransId="{1DAFF7C6-E7E4-45CD-879D-5C909AB018AD}"/>
    <dgm:cxn modelId="{E9D056D8-B5B0-457F-8D2A-FF3CDE5D6629}" type="presOf" srcId="{F36460F3-666B-470B-9375-BA110B77E33D}" destId="{EF78C671-8AF4-4256-AE29-E8FC5A021C2E}" srcOrd="0" destOrd="0" presId="urn:microsoft.com/office/officeart/2005/8/layout/hProcess4"/>
    <dgm:cxn modelId="{E57BA0FB-2B63-45C1-A5F0-7F2C643B93E8}" srcId="{D96C7DDB-5984-41F0-B826-14ADA43722B0}" destId="{F36460F3-666B-470B-9375-BA110B77E33D}" srcOrd="2" destOrd="0" parTransId="{EAF34925-A800-4CF0-8E93-98560290015D}" sibTransId="{D91B5CAD-A76A-4D5D-A279-581C40B65048}"/>
    <dgm:cxn modelId="{3FAAA466-2C2A-4303-B9CA-F6A1898ACEBC}" srcId="{D0B7245A-8CFA-4280-A5B2-CE511C3EC5D1}" destId="{8DCDD221-E471-432D-BAAA-821C2E048B3F}" srcOrd="0" destOrd="0" parTransId="{60EC6E9E-F032-4258-A81D-11886CE320EC}" sibTransId="{9D4C10E9-68E6-4E5F-AC1A-74D130CE856B}"/>
    <dgm:cxn modelId="{905D759E-2D06-43C1-BB94-0AF1990444D5}" type="presOf" srcId="{B6DC95DE-6FAF-44D0-A2DD-82DF9D8789B1}" destId="{95515247-FE22-4893-AD45-92256DF22F47}" srcOrd="1" destOrd="2" presId="urn:microsoft.com/office/officeart/2005/8/layout/hProcess4"/>
    <dgm:cxn modelId="{8957CF3E-B2BE-4F8A-8D4C-FFBBD2BA6975}" type="presOf" srcId="{AA4D0D1C-C7D2-49E9-B464-A7AC9F813A69}" destId="{1E0D1C18-88A7-4ECE-9CC8-27B0F3B44296}" srcOrd="0" destOrd="0" presId="urn:microsoft.com/office/officeart/2005/8/layout/hProcess4"/>
    <dgm:cxn modelId="{A31AA12F-6977-4C4A-ABF4-46C6DA59A75E}" type="presOf" srcId="{AA4D0D1C-C7D2-49E9-B464-A7AC9F813A69}" destId="{D65B4DDD-6FB0-4146-B5C8-D4AB5E9EA0A8}" srcOrd="1" destOrd="0" presId="urn:microsoft.com/office/officeart/2005/8/layout/hProcess4"/>
    <dgm:cxn modelId="{AE44CA9C-A946-490C-88E7-4DDEA7715F8A}" srcId="{D96C7DDB-5984-41F0-B826-14ADA43722B0}" destId="{063464A8-98B3-431E-90E1-16B4B8C7AEB3}" srcOrd="0" destOrd="0" parTransId="{2C568D2F-F51C-42FC-B477-56BAAA7F9213}" sibTransId="{EBCA76EA-A5D2-413C-AEEC-6CF40EE84FA5}"/>
    <dgm:cxn modelId="{2B19940D-F91D-42A3-AB7D-D31B8C8D3B2C}" type="presOf" srcId="{D96C7DDB-5984-41F0-B826-14ADA43722B0}" destId="{ED9334DB-D761-4143-B9C4-B5C31FF28F77}" srcOrd="0" destOrd="0" presId="urn:microsoft.com/office/officeart/2005/8/layout/hProcess4"/>
    <dgm:cxn modelId="{C32AA32B-05D7-495F-8DD6-AABAE2EADDF0}" type="presOf" srcId="{1307CD80-D14D-4450-BB67-D60D0F59D32E}" destId="{95515247-FE22-4893-AD45-92256DF22F47}" srcOrd="1" destOrd="1" presId="urn:microsoft.com/office/officeart/2005/8/layout/hProcess4"/>
    <dgm:cxn modelId="{3B5B3AAA-BFAA-4D8B-A0B5-46D1A9FAE482}" type="presOf" srcId="{B6DC95DE-6FAF-44D0-A2DD-82DF9D8789B1}" destId="{00A8237B-01BB-43EF-862F-8D8AAC4574DA}" srcOrd="0" destOrd="2" presId="urn:microsoft.com/office/officeart/2005/8/layout/hProcess4"/>
    <dgm:cxn modelId="{6BD6973C-D5DD-452C-8B56-153C889D1E69}" srcId="{F36460F3-666B-470B-9375-BA110B77E33D}" destId="{AA4D0D1C-C7D2-49E9-B464-A7AC9F813A69}" srcOrd="0" destOrd="0" parTransId="{ABBEFF26-2D08-4B5B-B23C-6D1FBECD7F10}" sibTransId="{B28050C2-135B-487F-A7A1-E75179C8E4AF}"/>
    <dgm:cxn modelId="{F852E69B-4FDC-4396-B26A-D7B212AB39F0}" type="presOf" srcId="{DC86CF1B-5E20-42D4-882A-1A7F027486DE}" destId="{A50A16C8-240F-44A3-A370-451AEC36C47A}" srcOrd="0" destOrd="1" presId="urn:microsoft.com/office/officeart/2005/8/layout/hProcess4"/>
    <dgm:cxn modelId="{36D77D27-A30C-44B3-9CBE-9DD0DCA0DD15}" type="presOf" srcId="{D0B7245A-8CFA-4280-A5B2-CE511C3EC5D1}" destId="{4A07ADBD-D58A-4471-8465-74CF19C4EEDF}" srcOrd="0" destOrd="0" presId="urn:microsoft.com/office/officeart/2005/8/layout/hProcess4"/>
    <dgm:cxn modelId="{E5586D14-9532-4888-ADA6-37B3517BAB9D}" type="presOf" srcId="{C8529AD7-D0B5-463D-9670-274739A13701}" destId="{00A8237B-01BB-43EF-862F-8D8AAC4574DA}" srcOrd="0" destOrd="0" presId="urn:microsoft.com/office/officeart/2005/8/layout/hProcess4"/>
    <dgm:cxn modelId="{77785569-626B-4D6E-8FF6-42353FB6635F}" srcId="{063464A8-98B3-431E-90E1-16B4B8C7AEB3}" destId="{C8529AD7-D0B5-463D-9670-274739A13701}" srcOrd="0" destOrd="0" parTransId="{4CBE30F0-B394-41F5-B0E8-3C3FF2E2C6BE}" sibTransId="{4DE8630E-9CC6-431A-A257-D7EEA357AFD6}"/>
    <dgm:cxn modelId="{CE79EB23-EDE0-4D33-BBFA-9A22261BE6E2}" type="presOf" srcId="{8DCDD221-E471-432D-BAAA-821C2E048B3F}" destId="{409B88A4-B0E6-47D0-B10F-20DCC4EFB8CB}" srcOrd="1" destOrd="0" presId="urn:microsoft.com/office/officeart/2005/8/layout/hProcess4"/>
    <dgm:cxn modelId="{32A94065-9445-4746-AB98-4FAEE18FEF7E}" type="presOf" srcId="{2054F247-C2AA-4813-9F82-558963424D4C}" destId="{B2E00113-AD54-4E1D-80E2-74ACD4D257CA}" srcOrd="0" destOrd="0" presId="urn:microsoft.com/office/officeart/2005/8/layout/hProcess4"/>
    <dgm:cxn modelId="{B5F94CD5-9631-46C1-94CE-B48AB21346DD}" type="presOf" srcId="{8DCDD221-E471-432D-BAAA-821C2E048B3F}" destId="{A50A16C8-240F-44A3-A370-451AEC36C47A}" srcOrd="0" destOrd="0" presId="urn:microsoft.com/office/officeart/2005/8/layout/hProcess4"/>
    <dgm:cxn modelId="{8FFCAE26-8381-4BDC-8D21-F7AE48C7569D}" type="presOf" srcId="{063464A8-98B3-431E-90E1-16B4B8C7AEB3}" destId="{A64DCFC1-CC9F-411A-9627-BB7DF82153E8}" srcOrd="0" destOrd="0" presId="urn:microsoft.com/office/officeart/2005/8/layout/hProcess4"/>
    <dgm:cxn modelId="{EB097F1D-4210-4874-ADBE-A05F146D05E0}" type="presOf" srcId="{C8529AD7-D0B5-463D-9670-274739A13701}" destId="{95515247-FE22-4893-AD45-92256DF22F47}" srcOrd="1" destOrd="0" presId="urn:microsoft.com/office/officeart/2005/8/layout/hProcess4"/>
    <dgm:cxn modelId="{DAFD953C-90D8-499C-800A-D7C09D1D2804}" type="presParOf" srcId="{ED9334DB-D761-4143-B9C4-B5C31FF28F77}" destId="{BE9D26FC-5F15-460B-BECF-9EE8E20C7BC2}" srcOrd="0" destOrd="0" presId="urn:microsoft.com/office/officeart/2005/8/layout/hProcess4"/>
    <dgm:cxn modelId="{4813A3CE-268E-4D1D-AABB-58500B7F9ACB}" type="presParOf" srcId="{ED9334DB-D761-4143-B9C4-B5C31FF28F77}" destId="{78AC7C6A-7053-44E4-AED6-21C416B30C9E}" srcOrd="1" destOrd="0" presId="urn:microsoft.com/office/officeart/2005/8/layout/hProcess4"/>
    <dgm:cxn modelId="{047E7A1B-5BF0-4F2B-8747-7430CB98142B}" type="presParOf" srcId="{ED9334DB-D761-4143-B9C4-B5C31FF28F77}" destId="{61D2F934-A11A-4C2C-B798-10EB6EFF2ED3}" srcOrd="2" destOrd="0" presId="urn:microsoft.com/office/officeart/2005/8/layout/hProcess4"/>
    <dgm:cxn modelId="{15F2CEBD-40E3-45EB-8013-21C5E9DC5AA2}" type="presParOf" srcId="{61D2F934-A11A-4C2C-B798-10EB6EFF2ED3}" destId="{D9BF2E21-96BE-46B7-B26A-8722EEA4038A}" srcOrd="0" destOrd="0" presId="urn:microsoft.com/office/officeart/2005/8/layout/hProcess4"/>
    <dgm:cxn modelId="{1B89EDDD-E26B-4ADB-8ED6-86ADF2EF2412}" type="presParOf" srcId="{D9BF2E21-96BE-46B7-B26A-8722EEA4038A}" destId="{DF281E07-198F-46BE-A658-1D34BA21515B}" srcOrd="0" destOrd="0" presId="urn:microsoft.com/office/officeart/2005/8/layout/hProcess4"/>
    <dgm:cxn modelId="{B4385887-6359-4721-A782-69A26767464B}" type="presParOf" srcId="{D9BF2E21-96BE-46B7-B26A-8722EEA4038A}" destId="{00A8237B-01BB-43EF-862F-8D8AAC4574DA}" srcOrd="1" destOrd="0" presId="urn:microsoft.com/office/officeart/2005/8/layout/hProcess4"/>
    <dgm:cxn modelId="{FD5B987C-C44A-4266-9217-9D9BD5FFE674}" type="presParOf" srcId="{D9BF2E21-96BE-46B7-B26A-8722EEA4038A}" destId="{95515247-FE22-4893-AD45-92256DF22F47}" srcOrd="2" destOrd="0" presId="urn:microsoft.com/office/officeart/2005/8/layout/hProcess4"/>
    <dgm:cxn modelId="{45CA39BD-2741-4396-9E6F-0FBCB5DB056D}" type="presParOf" srcId="{D9BF2E21-96BE-46B7-B26A-8722EEA4038A}" destId="{A64DCFC1-CC9F-411A-9627-BB7DF82153E8}" srcOrd="3" destOrd="0" presId="urn:microsoft.com/office/officeart/2005/8/layout/hProcess4"/>
    <dgm:cxn modelId="{80B97B93-6963-48F2-B8FA-199AF44400F2}" type="presParOf" srcId="{D9BF2E21-96BE-46B7-B26A-8722EEA4038A}" destId="{AFE5F9DA-9E69-486C-8FF3-CA525C8ACFFA}" srcOrd="4" destOrd="0" presId="urn:microsoft.com/office/officeart/2005/8/layout/hProcess4"/>
    <dgm:cxn modelId="{4466BEC4-B7DB-4DF2-88BB-205ECBC92255}" type="presParOf" srcId="{61D2F934-A11A-4C2C-B798-10EB6EFF2ED3}" destId="{98F9666D-1D04-4AEE-B29C-994EB310336F}" srcOrd="1" destOrd="0" presId="urn:microsoft.com/office/officeart/2005/8/layout/hProcess4"/>
    <dgm:cxn modelId="{16C6DD9B-7FD5-4CCE-A299-ECACA364C3E3}" type="presParOf" srcId="{61D2F934-A11A-4C2C-B798-10EB6EFF2ED3}" destId="{A3ED8316-E477-4531-BA6F-4F8C0E67FC37}" srcOrd="2" destOrd="0" presId="urn:microsoft.com/office/officeart/2005/8/layout/hProcess4"/>
    <dgm:cxn modelId="{35A9A6D3-39DE-46DD-9492-597F6B777A75}" type="presParOf" srcId="{A3ED8316-E477-4531-BA6F-4F8C0E67FC37}" destId="{AD60D032-C50C-4AD9-8276-DD0D06B0AB86}" srcOrd="0" destOrd="0" presId="urn:microsoft.com/office/officeart/2005/8/layout/hProcess4"/>
    <dgm:cxn modelId="{F2151B3F-CD83-4E95-A5C9-AFE3DB970A7C}" type="presParOf" srcId="{A3ED8316-E477-4531-BA6F-4F8C0E67FC37}" destId="{A50A16C8-240F-44A3-A370-451AEC36C47A}" srcOrd="1" destOrd="0" presId="urn:microsoft.com/office/officeart/2005/8/layout/hProcess4"/>
    <dgm:cxn modelId="{B85948F9-7BF1-4BE0-953D-FD254E350ABA}" type="presParOf" srcId="{A3ED8316-E477-4531-BA6F-4F8C0E67FC37}" destId="{409B88A4-B0E6-47D0-B10F-20DCC4EFB8CB}" srcOrd="2" destOrd="0" presId="urn:microsoft.com/office/officeart/2005/8/layout/hProcess4"/>
    <dgm:cxn modelId="{10828BEE-078B-461E-9F1C-ECF126DE7E80}" type="presParOf" srcId="{A3ED8316-E477-4531-BA6F-4F8C0E67FC37}" destId="{4A07ADBD-D58A-4471-8465-74CF19C4EEDF}" srcOrd="3" destOrd="0" presId="urn:microsoft.com/office/officeart/2005/8/layout/hProcess4"/>
    <dgm:cxn modelId="{153A3D14-4671-4B68-B7E8-D08BBA79B412}" type="presParOf" srcId="{A3ED8316-E477-4531-BA6F-4F8C0E67FC37}" destId="{2C429C4F-3C3B-470C-A5A0-C3C6A86F1C98}" srcOrd="4" destOrd="0" presId="urn:microsoft.com/office/officeart/2005/8/layout/hProcess4"/>
    <dgm:cxn modelId="{44F90ED6-882C-4B37-B139-198BE808DBE6}" type="presParOf" srcId="{61D2F934-A11A-4C2C-B798-10EB6EFF2ED3}" destId="{B2E00113-AD54-4E1D-80E2-74ACD4D257CA}" srcOrd="3" destOrd="0" presId="urn:microsoft.com/office/officeart/2005/8/layout/hProcess4"/>
    <dgm:cxn modelId="{82608C01-04F4-4C6A-B0D4-468728E721D5}" type="presParOf" srcId="{61D2F934-A11A-4C2C-B798-10EB6EFF2ED3}" destId="{7AF4AF7B-710A-4E4C-9F88-80CEAA37A8BA}" srcOrd="4" destOrd="0" presId="urn:microsoft.com/office/officeart/2005/8/layout/hProcess4"/>
    <dgm:cxn modelId="{C8D21ACA-68F6-409D-85D4-1D3D4E14C2D9}" type="presParOf" srcId="{7AF4AF7B-710A-4E4C-9F88-80CEAA37A8BA}" destId="{E6157C68-3969-42BA-8A83-E76A843BE02E}" srcOrd="0" destOrd="0" presId="urn:microsoft.com/office/officeart/2005/8/layout/hProcess4"/>
    <dgm:cxn modelId="{258E258B-B54A-401D-AEFE-50AD191D5885}" type="presParOf" srcId="{7AF4AF7B-710A-4E4C-9F88-80CEAA37A8BA}" destId="{1E0D1C18-88A7-4ECE-9CC8-27B0F3B44296}" srcOrd="1" destOrd="0" presId="urn:microsoft.com/office/officeart/2005/8/layout/hProcess4"/>
    <dgm:cxn modelId="{3515C757-062E-48C1-8114-FF12EC020602}" type="presParOf" srcId="{7AF4AF7B-710A-4E4C-9F88-80CEAA37A8BA}" destId="{D65B4DDD-6FB0-4146-B5C8-D4AB5E9EA0A8}" srcOrd="2" destOrd="0" presId="urn:microsoft.com/office/officeart/2005/8/layout/hProcess4"/>
    <dgm:cxn modelId="{FA04764D-F7AF-43A3-9E31-4218F7571D0F}" type="presParOf" srcId="{7AF4AF7B-710A-4E4C-9F88-80CEAA37A8BA}" destId="{EF78C671-8AF4-4256-AE29-E8FC5A021C2E}" srcOrd="3" destOrd="0" presId="urn:microsoft.com/office/officeart/2005/8/layout/hProcess4"/>
    <dgm:cxn modelId="{6D19ECDE-E4AB-4B6F-B77B-4F8B8FD01F34}" type="presParOf" srcId="{7AF4AF7B-710A-4E4C-9F88-80CEAA37A8BA}" destId="{B8418C61-1AE5-4361-A4A3-F161613F3F10}" srcOrd="4" destOrd="0" presId="urn:microsoft.com/office/officeart/2005/8/layout/hProcess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5885E-7B95-497E-ABB6-842538E7F592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B6AA-821F-453B-BA82-9AA0EB71C5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软件授权过程：单机软件和授权中心配合；集群软件需要授权客户端，授权中心以及节点代理共同完成授权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授权中心对外提供授权服务，授权客户端需联网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客户端不需要暂存每个节点的授权情况，每次启动配置后获取即可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2.2.1</a:t>
            </a:r>
            <a:r>
              <a:rPr lang="zh-CN" altLang="en-US" dirty="0" smtClean="0"/>
              <a:t>：内容为该节点被授权的功能，是不可逆的密文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节点带里收到授权信息后，记录授权信息到指定位置，形成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告知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自己支持的功能列表</a:t>
            </a:r>
            <a:endParaRPr lang="en-US" altLang="zh-CN" dirty="0" smtClean="0"/>
          </a:p>
          <a:p>
            <a:r>
              <a:rPr lang="en-US" altLang="zh-CN" dirty="0" smtClean="0"/>
              <a:t>Commander</a:t>
            </a:r>
            <a:r>
              <a:rPr lang="zh-CN" altLang="en-US" dirty="0" smtClean="0"/>
              <a:t>记录节点功能列表到数据库和内存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和现有节点能力配置是否冲突？？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授权读取模块：</a:t>
            </a:r>
            <a:r>
              <a:rPr lang="en-US" altLang="zh-CN" dirty="0" smtClean="0"/>
              <a:t>Engine</a:t>
            </a:r>
          </a:p>
          <a:p>
            <a:r>
              <a:rPr lang="zh-CN" altLang="en-US" dirty="0" smtClean="0"/>
              <a:t>注册：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注册过程告知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自己的能力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加密的授权信息是不可逆的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在系统运行期间，注销授权后不会立即生效，要等到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授权检测才会剩下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会立即出发授权检测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通用</a:t>
            </a:r>
            <a:endParaRPr lang="en-US" altLang="zh-CN" dirty="0" smtClean="0"/>
          </a:p>
          <a:p>
            <a:r>
              <a:rPr lang="zh-CN" altLang="en-US" dirty="0" smtClean="0"/>
              <a:t>考虑冗余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涉及到的模块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用户先获取授权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工作节点授权：单机软件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dirty="0" smtClean="0"/>
              <a:t>授权中心：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公网服务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用户信息和购买功能录入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生成用户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（唯一标示一个用户）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记录授权信息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集群授权服务：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LV</a:t>
            </a:r>
            <a:r>
              <a:rPr lang="zh-CN" altLang="en-US" dirty="0" smtClean="0"/>
              <a:t>管理节点上的服务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负责给功能节点提供功能授权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授权工具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与“授权中心”和“集群授权服务”交互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授权中心：提供授权服务；内部保存用户信息和授权信息</a:t>
            </a:r>
            <a:endParaRPr lang="en-US" altLang="zh-CN" dirty="0" smtClean="0"/>
          </a:p>
          <a:p>
            <a:r>
              <a:rPr lang="zh-CN" altLang="en-US" dirty="0" smtClean="0"/>
              <a:t>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：唯一标示一个用户和给予的授权</a:t>
            </a:r>
            <a:endParaRPr lang="en-US" altLang="zh-CN" dirty="0" smtClean="0"/>
          </a:p>
          <a:p>
            <a:r>
              <a:rPr lang="zh-CN" altLang="en-US" dirty="0" smtClean="0"/>
              <a:t>授权客户端：在集群软件中，授权过程是“授权客户端”，“节点授权代理”和“授权中心”配合完成整个授权过程</a:t>
            </a:r>
            <a:endParaRPr lang="en-US" altLang="zh-CN" dirty="0" smtClean="0"/>
          </a:p>
          <a:p>
            <a:r>
              <a:rPr lang="zh-CN" altLang="en-US" dirty="0" smtClean="0"/>
              <a:t>节点授权代理：与授权客户端交互并接收客户端的授权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通讯：授权客户端与授权中心以及与节点授权代理之间的通讯采用</a:t>
            </a:r>
            <a:r>
              <a:rPr lang="en-US" altLang="zh-CN" dirty="0" smtClean="0"/>
              <a:t>https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套餐（一组特定的功能）</a:t>
            </a:r>
            <a:endParaRPr lang="en-US" altLang="zh-CN" dirty="0" smtClean="0"/>
          </a:p>
          <a:p>
            <a:r>
              <a:rPr lang="zh-CN" altLang="en-US" dirty="0" smtClean="0"/>
              <a:t>不能混合，混合复杂度高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涉及到的模块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节点代理可以扩展</a:t>
            </a:r>
            <a:r>
              <a:rPr lang="en-US" altLang="zh-CN" dirty="0" err="1" smtClean="0"/>
              <a:t>ServerAgent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三者之间以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通讯</a:t>
            </a:r>
            <a:endParaRPr lang="en-US" altLang="zh-CN" dirty="0" smtClean="0"/>
          </a:p>
          <a:p>
            <a:r>
              <a:rPr lang="zh-CN" altLang="en-US" dirty="0" smtClean="0"/>
              <a:t>节点授权代理把授权信息记录到指定位置共节点软件使用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步中的授权信息：</a:t>
            </a:r>
            <a:endParaRPr lang="en-US" altLang="zh-CN" dirty="0" smtClean="0"/>
          </a:p>
          <a:p>
            <a:r>
              <a:rPr lang="en-US" altLang="zh-CN" dirty="0" smtClean="0"/>
              <a:t>	1.</a:t>
            </a:r>
            <a:r>
              <a:rPr lang="zh-CN" altLang="en-US" dirty="0" smtClean="0"/>
              <a:t>授权模式</a:t>
            </a:r>
            <a:endParaRPr lang="en-US" altLang="zh-CN" dirty="0" smtClean="0"/>
          </a:p>
          <a:p>
            <a:r>
              <a:rPr lang="en-US" altLang="zh-CN" dirty="0" smtClean="0"/>
              <a:t>	2.</a:t>
            </a:r>
            <a:r>
              <a:rPr lang="zh-CN" altLang="en-US" dirty="0" smtClean="0"/>
              <a:t>授权功能</a:t>
            </a:r>
            <a:endParaRPr lang="en-US" altLang="zh-CN" dirty="0" smtClean="0"/>
          </a:p>
          <a:p>
            <a:r>
              <a:rPr lang="en-US" altLang="zh-CN" dirty="0" smtClean="0"/>
              <a:t>	3.</a:t>
            </a:r>
            <a:r>
              <a:rPr lang="zh-CN" altLang="en-US" dirty="0" smtClean="0"/>
              <a:t>授权节点数</a:t>
            </a:r>
            <a:endParaRPr lang="en-US" altLang="zh-CN" dirty="0" smtClean="0"/>
          </a:p>
          <a:p>
            <a:r>
              <a:rPr lang="zh-CN" altLang="en-US" dirty="0" smtClean="0"/>
              <a:t>展现内容包括：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节点授权：是否已经授权，授权那些功能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用户授权：用户所剩授权待分配的授权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714375"/>
          <a:ext cx="8401080" cy="541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</a:t>
            </a:r>
            <a:r>
              <a:rPr lang="zh-CN" altLang="en-US" dirty="0" smtClean="0"/>
              <a:t>（</a:t>
            </a:r>
            <a:r>
              <a:rPr lang="zh-CN" altLang="en-US" dirty="0" smtClean="0"/>
              <a:t>授权工具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252" t="18309" r="54439" b="48544"/>
          <a:stretch>
            <a:fillRect/>
          </a:stretch>
        </p:blipFill>
        <p:spPr bwMode="auto">
          <a:xfrm>
            <a:off x="1357290" y="857231"/>
            <a:ext cx="6500858" cy="568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673" t="13923" r="56944" b="50583"/>
          <a:stretch>
            <a:fillRect/>
          </a:stretch>
        </p:blipFill>
        <p:spPr bwMode="auto">
          <a:xfrm>
            <a:off x="1214414" y="1142984"/>
            <a:ext cx="695744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673" t="13923" r="58681" b="52126"/>
          <a:stretch>
            <a:fillRect/>
          </a:stretch>
        </p:blipFill>
        <p:spPr bwMode="auto">
          <a:xfrm>
            <a:off x="857224" y="785794"/>
            <a:ext cx="7929618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</a:t>
            </a:r>
            <a:r>
              <a:rPr lang="zh-CN" altLang="en-US" dirty="0" smtClean="0"/>
              <a:t>（</a:t>
            </a:r>
            <a:r>
              <a:rPr lang="en-US" altLang="zh-CN" dirty="0" smtClean="0"/>
              <a:t>Web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41" t="13151" r="63021" b="51355"/>
          <a:stretch>
            <a:fillRect/>
          </a:stretch>
        </p:blipFill>
        <p:spPr bwMode="auto">
          <a:xfrm>
            <a:off x="1071538" y="714356"/>
            <a:ext cx="6643734" cy="541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</a:t>
            </a:r>
            <a:r>
              <a:rPr lang="zh-CN" altLang="en-US" dirty="0" smtClean="0"/>
              <a:t>职能之间的关系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882" t="13734" r="10069" b="7561"/>
          <a:stretch>
            <a:fillRect/>
          </a:stretch>
        </p:blipFill>
        <p:spPr bwMode="auto">
          <a:xfrm>
            <a:off x="75576" y="571480"/>
            <a:ext cx="9068424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系统使用流程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授权</a:t>
            </a:r>
            <a:r>
              <a:rPr lang="en-US" altLang="zh-CN" dirty="0" smtClean="0"/>
              <a:t>ID</a:t>
            </a:r>
          </a:p>
          <a:p>
            <a:r>
              <a:rPr lang="zh-CN" altLang="en-US" dirty="0" smtClean="0"/>
              <a:t>授权客户端</a:t>
            </a:r>
            <a:endParaRPr lang="en-US" altLang="zh-CN" dirty="0" smtClean="0"/>
          </a:p>
          <a:p>
            <a:r>
              <a:rPr lang="zh-CN" altLang="en-US" dirty="0" smtClean="0"/>
              <a:t>节点授权代理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购买授权形式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套餐</a:t>
            </a:r>
            <a:endParaRPr lang="en-US" altLang="zh-CN" dirty="0" smtClean="0"/>
          </a:p>
          <a:p>
            <a:r>
              <a:rPr lang="zh-CN" altLang="en-US" dirty="0"/>
              <a:t>单</a:t>
            </a:r>
            <a:r>
              <a:rPr lang="zh-CN" altLang="en-US" dirty="0" smtClean="0"/>
              <a:t>功能购买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线下购买授权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068" t="17498" r="37415" b="8427"/>
          <a:stretch>
            <a:fillRect/>
          </a:stretch>
        </p:blipFill>
        <p:spPr bwMode="auto">
          <a:xfrm>
            <a:off x="1214414" y="714356"/>
            <a:ext cx="7072362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线下个角色职能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710" t="18309" r="44673" b="37495"/>
          <a:stretch>
            <a:fillRect/>
          </a:stretch>
        </p:blipFill>
        <p:spPr bwMode="auto">
          <a:xfrm>
            <a:off x="857224" y="1000108"/>
            <a:ext cx="742955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857916"/>
          </a:xfrm>
        </p:spPr>
        <p:txBody>
          <a:bodyPr/>
          <a:lstStyle/>
          <a:p>
            <a:r>
              <a:rPr lang="zh-CN" altLang="en-US" dirty="0" smtClean="0"/>
              <a:t>集群软件授权过程</a:t>
            </a:r>
          </a:p>
          <a:p>
            <a:r>
              <a:rPr lang="zh-CN" altLang="en-US" dirty="0" smtClean="0"/>
              <a:t>单机软件授权过程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集群软件授权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授权客户端</a:t>
            </a:r>
            <a:endParaRPr lang="en-US" altLang="zh-CN" dirty="0" smtClean="0"/>
          </a:p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节点授权代理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授权客户端展现内容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673" t="16821" r="54340" b="30710"/>
          <a:stretch>
            <a:fillRect/>
          </a:stretch>
        </p:blipFill>
        <p:spPr bwMode="auto">
          <a:xfrm>
            <a:off x="1428728" y="849688"/>
            <a:ext cx="6715172" cy="6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4252" t="15152" r="29579" b="9084"/>
          <a:stretch>
            <a:fillRect/>
          </a:stretch>
        </p:blipFill>
        <p:spPr bwMode="auto">
          <a:xfrm>
            <a:off x="642910" y="428604"/>
            <a:ext cx="8072494" cy="678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节点授权检查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读取授权文件</a:t>
            </a:r>
            <a:endParaRPr lang="en-US" altLang="zh-CN" dirty="0" smtClean="0"/>
          </a:p>
          <a:p>
            <a:r>
              <a:rPr lang="en-US" altLang="zh-CN" dirty="0" smtClean="0"/>
              <a:t>Engine</a:t>
            </a:r>
            <a:r>
              <a:rPr lang="zh-CN" altLang="en-US" dirty="0" smtClean="0"/>
              <a:t>注册或授权发生变化时告知</a:t>
            </a:r>
            <a:r>
              <a:rPr lang="en-US" altLang="zh-CN" dirty="0" smtClean="0"/>
              <a:t>Commander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获取授权功能</a:t>
            </a:r>
            <a:endParaRPr lang="zh-CN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4486" t="21466" r="53551" b="24868"/>
          <a:stretch>
            <a:fillRect/>
          </a:stretch>
        </p:blipFill>
        <p:spPr bwMode="auto">
          <a:xfrm>
            <a:off x="1714480" y="714356"/>
            <a:ext cx="5857916" cy="553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授权更新过程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146" t="30898" r="48264" b="10459"/>
          <a:stretch>
            <a:fillRect/>
          </a:stretch>
        </p:blipFill>
        <p:spPr bwMode="auto">
          <a:xfrm>
            <a:off x="1357290" y="857232"/>
            <a:ext cx="6357982" cy="589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落地文件安全保证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/>
          <a:lstStyle/>
          <a:p>
            <a:r>
              <a:rPr lang="zh-CN" altLang="en-US" dirty="0" smtClean="0"/>
              <a:t>加密的授权信息</a:t>
            </a:r>
            <a:endParaRPr lang="en-US" altLang="zh-CN" dirty="0" smtClean="0"/>
          </a:p>
          <a:p>
            <a:r>
              <a:rPr lang="en-US" altLang="zh-CN" dirty="0" smtClean="0"/>
              <a:t>JAR</a:t>
            </a:r>
            <a:r>
              <a:rPr lang="zh-CN" altLang="en-US" dirty="0" smtClean="0"/>
              <a:t>包反编译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授权注销过程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673" t="23182" r="48264" b="33608"/>
          <a:stretch>
            <a:fillRect/>
          </a:stretch>
        </p:blipFill>
        <p:spPr bwMode="auto">
          <a:xfrm>
            <a:off x="1142976" y="642918"/>
            <a:ext cx="7215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独立节点授权代理</a:t>
            </a:r>
            <a:endParaRPr lang="en-US" altLang="zh-CN" dirty="0" smtClean="0"/>
          </a:p>
          <a:p>
            <a:r>
              <a:rPr lang="zh-CN" altLang="en-US" dirty="0" smtClean="0"/>
              <a:t>中心授权节点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</a:t>
            </a:r>
            <a:r>
              <a:rPr lang="zh-CN" altLang="en-US" dirty="0" smtClean="0"/>
              <a:t>获取</a:t>
            </a:r>
            <a:r>
              <a:rPr lang="zh-CN" altLang="en-US" dirty="0" smtClean="0"/>
              <a:t>用户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710" t="13574" r="43785" b="20133"/>
          <a:stretch>
            <a:fillRect/>
          </a:stretch>
        </p:blipFill>
        <p:spPr bwMode="auto">
          <a:xfrm>
            <a:off x="1500166" y="785794"/>
            <a:ext cx="6500859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单机软件授权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单机软件</a:t>
            </a:r>
            <a:endParaRPr lang="en-US" altLang="zh-CN" dirty="0" smtClean="0"/>
          </a:p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在单机软件中输入授权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即可授权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单机软件授权注销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/>
          <a:lstStyle/>
          <a:p>
            <a:r>
              <a:rPr lang="zh-CN" altLang="en-US" dirty="0" smtClean="0"/>
              <a:t>单机软件直接和授权中心交互</a:t>
            </a:r>
            <a:endParaRPr lang="en-US" altLang="zh-CN" dirty="0" smtClean="0"/>
          </a:p>
          <a:p>
            <a:r>
              <a:rPr lang="zh-CN" altLang="en-US" dirty="0"/>
              <a:t>人</a:t>
            </a:r>
            <a:r>
              <a:rPr lang="zh-CN" altLang="en-US" dirty="0" smtClean="0"/>
              <a:t>功能提供机器码，人工注销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zh-CN" altLang="en-US" b="1" dirty="0" smtClean="0"/>
              <a:t>中心节点授权</a:t>
            </a:r>
            <a:endParaRPr lang="en-US" altLang="zh-CN" b="1" dirty="0" smtClean="0"/>
          </a:p>
          <a:p>
            <a:pPr lvl="1"/>
            <a:r>
              <a:rPr lang="zh-CN" altLang="en-US" i="1" dirty="0" smtClean="0"/>
              <a:t>模仿网络加密狗做法，由各工作节点主动申请授权</a:t>
            </a:r>
            <a:endParaRPr lang="en-US" altLang="zh-CN" i="1" dirty="0" smtClean="0"/>
          </a:p>
          <a:p>
            <a:pPr lvl="1"/>
            <a:r>
              <a:rPr lang="zh-CN" altLang="en-US" dirty="0" smtClean="0"/>
              <a:t>优点：适合集群，虚拟化，弹性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缺点：相对复杂，单点故障</a:t>
            </a:r>
            <a:endParaRPr lang="en-US" altLang="zh-CN" dirty="0" smtClean="0"/>
          </a:p>
          <a:p>
            <a:r>
              <a:rPr lang="zh-CN" altLang="en-US" b="1" dirty="0" smtClean="0"/>
              <a:t>工作节点授权</a:t>
            </a:r>
            <a:endParaRPr lang="en-US" altLang="zh-CN" b="1" dirty="0" smtClean="0"/>
          </a:p>
          <a:p>
            <a:pPr lvl="1"/>
            <a:r>
              <a:rPr lang="zh-CN" altLang="en-US" i="1" dirty="0" smtClean="0"/>
              <a:t>分别给各个节点做功能授权</a:t>
            </a:r>
            <a:endParaRPr lang="en-US" altLang="zh-CN" i="1" dirty="0" smtClean="0"/>
          </a:p>
          <a:p>
            <a:pPr lvl="1"/>
            <a:r>
              <a:rPr lang="zh-CN" altLang="en-US" dirty="0" smtClean="0"/>
              <a:t>优点：相对简单，节点之间互不影响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缺点：不能支持弹性，虚拟化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集群中心节点授权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72164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zh-CN" altLang="en-US" dirty="0" smtClean="0"/>
              <a:t>模块：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授权中心（</a:t>
            </a:r>
            <a:r>
              <a:rPr lang="en-US" altLang="zh-CN" dirty="0" smtClean="0"/>
              <a:t>Authorization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集群</a:t>
            </a:r>
            <a:r>
              <a:rPr lang="zh-CN" altLang="en-US" dirty="0" smtClean="0"/>
              <a:t>授权</a:t>
            </a:r>
            <a:r>
              <a:rPr lang="zh-CN" altLang="en-US" dirty="0" smtClean="0"/>
              <a:t>服务（</a:t>
            </a:r>
            <a:r>
              <a:rPr lang="en-US" altLang="zh-CN" dirty="0" smtClean="0"/>
              <a:t>Authorization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节点授权客户端（</a:t>
            </a:r>
            <a:r>
              <a:rPr lang="en-US" altLang="zh-CN" dirty="0" smtClean="0"/>
              <a:t> </a:t>
            </a:r>
            <a:r>
              <a:rPr lang="en-US" altLang="zh-CN" dirty="0" smtClean="0"/>
              <a:t>Authorization 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授权工具（</a:t>
            </a:r>
            <a:r>
              <a:rPr lang="en-US" altLang="zh-CN" dirty="0" smtClean="0"/>
              <a:t> Authorization Tool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Engine</a:t>
            </a:r>
          </a:p>
          <a:p>
            <a:pPr lvl="1"/>
            <a:r>
              <a:rPr lang="en-US" altLang="zh-CN" dirty="0" smtClean="0"/>
              <a:t>Commander</a:t>
            </a:r>
          </a:p>
          <a:p>
            <a:pPr lvl="1"/>
            <a:r>
              <a:rPr lang="en-US" altLang="zh-CN" dirty="0" smtClean="0"/>
              <a:t>Web</a:t>
            </a:r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和授权客户端能否合并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安全问题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各模块职能（授权中心）</a:t>
            </a:r>
            <a:endParaRPr lang="zh-CN" altLang="en-US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98" t="16731" r="49112" b="31182"/>
          <a:stretch>
            <a:fillRect/>
          </a:stretch>
        </p:blipFill>
        <p:spPr bwMode="auto">
          <a:xfrm>
            <a:off x="1071538" y="785794"/>
            <a:ext cx="727368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各模块职能（集群授权服务）</a:t>
            </a:r>
            <a:endParaRPr lang="zh-CN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028" t="24170" r="51904" b="22389"/>
          <a:stretch>
            <a:fillRect/>
          </a:stretch>
        </p:blipFill>
        <p:spPr bwMode="auto">
          <a:xfrm>
            <a:off x="1214414" y="857232"/>
            <a:ext cx="6396083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各模块职能（</a:t>
            </a:r>
            <a:r>
              <a:rPr lang="zh-CN" altLang="en-US" dirty="0" smtClean="0"/>
              <a:t>节点授权客户端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140" t="30937" r="40234" b="32760"/>
          <a:stretch>
            <a:fillRect/>
          </a:stretch>
        </p:blipFill>
        <p:spPr bwMode="auto">
          <a:xfrm>
            <a:off x="571472" y="1285860"/>
            <a:ext cx="787371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707</Words>
  <Application>Microsoft Office PowerPoint</Application>
  <PresentationFormat>全屏显示(4:3)</PresentationFormat>
  <Paragraphs>149</Paragraphs>
  <Slides>31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授权过程</vt:lpstr>
      <vt:lpstr>线下个角色职能</vt:lpstr>
      <vt:lpstr>线下获取用户ID</vt:lpstr>
      <vt:lpstr>授权形式</vt:lpstr>
      <vt:lpstr>集群中心节点授权</vt:lpstr>
      <vt:lpstr>讨论</vt:lpstr>
      <vt:lpstr>各模块职能（授权中心）</vt:lpstr>
      <vt:lpstr>各模块职能（集群授权服务）</vt:lpstr>
      <vt:lpstr>各模块职能（节点授权客户端）</vt:lpstr>
      <vt:lpstr>各模块职能（授权工具）</vt:lpstr>
      <vt:lpstr>各模块职能（Engine）</vt:lpstr>
      <vt:lpstr>各模块职能（Commander）</vt:lpstr>
      <vt:lpstr>各模块职能（Web）</vt:lpstr>
      <vt:lpstr>各模块职能之间的关系</vt:lpstr>
      <vt:lpstr>系统使用流程</vt:lpstr>
      <vt:lpstr>幻灯片 16</vt:lpstr>
      <vt:lpstr>概念</vt:lpstr>
      <vt:lpstr>购买授权形式</vt:lpstr>
      <vt:lpstr>线下购买授权</vt:lpstr>
      <vt:lpstr>授权过程</vt:lpstr>
      <vt:lpstr>集群软件授权</vt:lpstr>
      <vt:lpstr>授权客户端展现内容</vt:lpstr>
      <vt:lpstr>授权过程</vt:lpstr>
      <vt:lpstr>节点授权检查</vt:lpstr>
      <vt:lpstr>Engine获取授权功能</vt:lpstr>
      <vt:lpstr>授权更新过程</vt:lpstr>
      <vt:lpstr>落地文件安全保证</vt:lpstr>
      <vt:lpstr>授权注销过程</vt:lpstr>
      <vt:lpstr>讨论</vt:lpstr>
      <vt:lpstr>单机软件授权</vt:lpstr>
      <vt:lpstr>单机软件授权注销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wangbing</dc:creator>
  <cp:lastModifiedBy>wangbing</cp:lastModifiedBy>
  <cp:revision>93</cp:revision>
  <dcterms:created xsi:type="dcterms:W3CDTF">2017-02-20T01:39:39Z</dcterms:created>
  <dcterms:modified xsi:type="dcterms:W3CDTF">2017-02-21T11:43:35Z</dcterms:modified>
</cp:coreProperties>
</file>